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2811700" cy="3027521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208817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417633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62645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835267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0440848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12529017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14617187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16705356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10B"/>
    <a:srgbClr val="F6BC13"/>
    <a:srgbClr val="1C61B2"/>
    <a:srgbClr val="186CF8"/>
    <a:srgbClr val="186BF6"/>
    <a:srgbClr val="498AF1"/>
    <a:srgbClr val="0F65FA"/>
    <a:srgbClr val="F6BC14"/>
    <a:srgbClr val="3B68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1482" y="78"/>
      </p:cViewPr>
      <p:guideLst>
        <p:guide orient="horz" pos="9536"/>
        <p:guide pos="1348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17BCE2F-D61D-4E62-9703-CE4355CD4BE1}" type="datetimeFigureOut">
              <a:rPr lang="en-US"/>
              <a:pPr>
                <a:defRPr/>
              </a:pPr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F89C0AE-FA5D-4CAC-A347-B98AF004D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627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1A9F68A-0DBD-43D5-954F-5B0E34CD104D}" type="datetimeFigureOut">
              <a:rPr lang="en-US"/>
              <a:pPr>
                <a:defRPr/>
              </a:pPr>
              <a:t>2/3/2020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B3FFB0F-448F-4553-814C-95956908C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94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170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339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509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678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4888" y="685800"/>
            <a:ext cx="48482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FFB0F-448F-4553-814C-95956908CAC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1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047436" y="1272910"/>
            <a:ext cx="22174200" cy="523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34" tIns="208817" rIns="417634" bIns="2088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509164"/>
            <a:ext cx="38180273" cy="763745"/>
            <a:chOff x="5940000" y="21600000"/>
            <a:chExt cx="19224000" cy="1371600"/>
          </a:xfrm>
        </p:grpSpPr>
        <p:sp>
          <p:nvSpPr>
            <p:cNvPr id="20" name="Trapezoid 19"/>
            <p:cNvSpPr/>
            <p:nvPr userDrawn="1"/>
          </p:nvSpPr>
          <p:spPr>
            <a:xfrm rot="10800000">
              <a:off x="16020000" y="21600000"/>
              <a:ext cx="9144000" cy="1371600"/>
            </a:xfrm>
            <a:prstGeom prst="trapezoid">
              <a:avLst>
                <a:gd name="adj" fmla="val 89108"/>
              </a:avLst>
            </a:prstGeom>
            <a:solidFill>
              <a:srgbClr val="F7B10B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rapezoid 20"/>
            <p:cNvSpPr/>
            <p:nvPr userDrawn="1"/>
          </p:nvSpPr>
          <p:spPr>
            <a:xfrm rot="10800000">
              <a:off x="5940000" y="21600000"/>
              <a:ext cx="13335000" cy="1371600"/>
            </a:xfrm>
            <a:prstGeom prst="trapezoid">
              <a:avLst>
                <a:gd name="adj" fmla="val 0"/>
              </a:avLst>
            </a:prstGeom>
            <a:solidFill>
              <a:srgbClr val="1C61B2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8832850" y="27177206"/>
            <a:ext cx="25453515" cy="1473330"/>
          </a:xfrm>
          <a:prstGeom prst="rect">
            <a:avLst/>
          </a:prstGeom>
        </p:spPr>
        <p:txBody>
          <a:bodyPr wrap="square" lIns="208767" tIns="104383" rIns="208767" bIns="104383">
            <a:spAutoFit/>
          </a:bodyPr>
          <a:lstStyle/>
          <a:p>
            <a:pPr algn="ctr"/>
            <a:r>
              <a:rPr lang="en-US" sz="4102" b="1" dirty="0" smtClean="0">
                <a:solidFill>
                  <a:srgbClr val="1C61B2"/>
                </a:solidFill>
              </a:rPr>
              <a:t>Energy Storage Technologies and Applications</a:t>
            </a:r>
            <a:r>
              <a:rPr lang="en-US" sz="4102" b="1" baseline="0" dirty="0" smtClean="0">
                <a:solidFill>
                  <a:srgbClr val="1C61B2"/>
                </a:solidFill>
              </a:rPr>
              <a:t> Conference</a:t>
            </a:r>
            <a:r>
              <a:rPr lang="en-US" sz="4102" b="1" dirty="0" smtClean="0">
                <a:solidFill>
                  <a:srgbClr val="1C61B2"/>
                </a:solidFill>
              </a:rPr>
              <a:t> </a:t>
            </a:r>
            <a:r>
              <a:rPr lang="en-US" sz="4102" b="1" dirty="0" smtClean="0">
                <a:solidFill>
                  <a:srgbClr val="1C61B2"/>
                </a:solidFill>
              </a:rPr>
              <a:t>2020, </a:t>
            </a:r>
            <a:r>
              <a:rPr lang="en-US" sz="4102" b="1" kern="1200" dirty="0" smtClean="0">
                <a:solidFill>
                  <a:srgbClr val="1C61B2"/>
                </a:solidFill>
                <a:latin typeface="Arial" charset="0"/>
                <a:ea typeface="+mn-ea"/>
                <a:cs typeface="+mn-cs"/>
              </a:rPr>
              <a:t>Riverside, California</a:t>
            </a:r>
          </a:p>
          <a:p>
            <a:pPr algn="ctr"/>
            <a:r>
              <a:rPr lang="en-US" sz="4102" b="1" kern="1200" dirty="0" smtClean="0">
                <a:solidFill>
                  <a:srgbClr val="1C61B2"/>
                </a:solidFill>
                <a:latin typeface="Arial" charset="0"/>
                <a:ea typeface="+mn-ea"/>
                <a:cs typeface="+mn-cs"/>
              </a:rPr>
              <a:t>July</a:t>
            </a:r>
            <a:r>
              <a:rPr lang="en-US" sz="4102" b="1" kern="1200" baseline="0" dirty="0" smtClean="0">
                <a:solidFill>
                  <a:srgbClr val="1C61B2"/>
                </a:solidFill>
                <a:latin typeface="Arial" charset="0"/>
                <a:ea typeface="+mn-ea"/>
                <a:cs typeface="+mn-cs"/>
              </a:rPr>
              <a:t> 9,</a:t>
            </a:r>
            <a:r>
              <a:rPr lang="en-US" sz="4102" b="1" kern="1200" dirty="0" smtClean="0">
                <a:solidFill>
                  <a:srgbClr val="1C61B2"/>
                </a:solidFill>
                <a:latin typeface="Arial" charset="0"/>
                <a:ea typeface="+mn-ea"/>
                <a:cs typeface="+mn-cs"/>
              </a:rPr>
              <a:t> 2020</a:t>
            </a:r>
            <a:endParaRPr lang="en-US" sz="4102" b="1" kern="1200" dirty="0">
              <a:solidFill>
                <a:srgbClr val="1C61B2"/>
              </a:solidFill>
              <a:latin typeface="Arial" charset="0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 userDrawn="1"/>
        </p:nvGrpSpPr>
        <p:grpSpPr>
          <a:xfrm rot="10800000">
            <a:off x="10077849" y="28654476"/>
            <a:ext cx="32735520" cy="763745"/>
            <a:chOff x="5940000" y="21600000"/>
            <a:chExt cx="19224000" cy="1371600"/>
          </a:xfrm>
          <a:solidFill>
            <a:srgbClr val="F6BC14"/>
          </a:solidFill>
        </p:grpSpPr>
        <p:sp>
          <p:nvSpPr>
            <p:cNvPr id="13" name="Trapezoid 12"/>
            <p:cNvSpPr/>
            <p:nvPr userDrawn="1"/>
          </p:nvSpPr>
          <p:spPr>
            <a:xfrm rot="10800000">
              <a:off x="16020000" y="21600000"/>
              <a:ext cx="9144000" cy="1371600"/>
            </a:xfrm>
            <a:prstGeom prst="trapezoid">
              <a:avLst>
                <a:gd name="adj" fmla="val 89108"/>
              </a:avLst>
            </a:prstGeom>
            <a:solidFill>
              <a:srgbClr val="F6BC13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rapezoid 13"/>
            <p:cNvSpPr/>
            <p:nvPr userDrawn="1"/>
          </p:nvSpPr>
          <p:spPr>
            <a:xfrm rot="10800000">
              <a:off x="5940000" y="21600000"/>
              <a:ext cx="13335000" cy="1371600"/>
            </a:xfrm>
            <a:prstGeom prst="trapezoid">
              <a:avLst>
                <a:gd name="adj" fmla="val 0"/>
              </a:avLst>
            </a:prstGeom>
            <a:solidFill>
              <a:srgbClr val="1C61B2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49" y="27177206"/>
            <a:ext cx="8686800" cy="26018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5250" y="1955006"/>
            <a:ext cx="10037515" cy="228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3154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5pPr>
      <a:lvl6pPr marL="1476754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6pPr>
      <a:lvl7pPr marL="2953507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7pPr>
      <a:lvl8pPr marL="4430261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8pPr>
      <a:lvl9pPr marL="5907014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9pPr>
    </p:titleStyle>
    <p:bodyStyle>
      <a:lvl1pPr marL="1107565" indent="-110756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325" kern="1200">
          <a:solidFill>
            <a:schemeClr val="tx1"/>
          </a:solidFill>
          <a:latin typeface="+mn-lt"/>
          <a:ea typeface="+mn-ea"/>
          <a:cs typeface="+mn-cs"/>
        </a:defRPr>
      </a:lvl1pPr>
      <a:lvl2pPr marL="2399725" indent="-92297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052" kern="1200">
          <a:solidFill>
            <a:schemeClr val="tx1"/>
          </a:solidFill>
          <a:latin typeface="+mn-lt"/>
          <a:ea typeface="+mn-ea"/>
          <a:cs typeface="+mn-cs"/>
        </a:defRPr>
      </a:lvl2pPr>
      <a:lvl3pPr marL="3691884" indent="-73837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7779" kern="1200">
          <a:solidFill>
            <a:schemeClr val="tx1"/>
          </a:solidFill>
          <a:latin typeface="+mn-lt"/>
          <a:ea typeface="+mn-ea"/>
          <a:cs typeface="+mn-cs"/>
        </a:defRPr>
      </a:lvl3pPr>
      <a:lvl4pPr marL="5168637" indent="-73837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6436" kern="1200">
          <a:solidFill>
            <a:schemeClr val="tx1"/>
          </a:solidFill>
          <a:latin typeface="+mn-lt"/>
          <a:ea typeface="+mn-ea"/>
          <a:cs typeface="+mn-cs"/>
        </a:defRPr>
      </a:lvl4pPr>
      <a:lvl5pPr marL="6645391" indent="-73837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6436" kern="1200">
          <a:solidFill>
            <a:schemeClr val="tx1"/>
          </a:solidFill>
          <a:latin typeface="+mn-lt"/>
          <a:ea typeface="+mn-ea"/>
          <a:cs typeface="+mn-cs"/>
        </a:defRPr>
      </a:lvl5pPr>
      <a:lvl6pPr marL="8122145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6pPr>
      <a:lvl7pPr marL="9598898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7pPr>
      <a:lvl8pPr marL="11075652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8pPr>
      <a:lvl9pPr marL="12552405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1pPr>
      <a:lvl2pPr marL="1476754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2pPr>
      <a:lvl3pPr marL="2953507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3pPr>
      <a:lvl4pPr marL="4430261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4pPr>
      <a:lvl5pPr marL="5907014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5pPr>
      <a:lvl6pPr marL="7383768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6pPr>
      <a:lvl7pPr marL="8860521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7pPr>
      <a:lvl8pPr marL="10337275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8pPr>
      <a:lvl9pPr marL="11814028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13"/>
          <p:cNvSpPr>
            <a:spLocks noChangeArrowheads="1"/>
          </p:cNvSpPr>
          <p:nvPr/>
        </p:nvSpPr>
        <p:spPr bwMode="auto">
          <a:xfrm>
            <a:off x="14428795" y="1836382"/>
            <a:ext cx="13335658" cy="3319024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1C61B2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3104211">
              <a:spcBef>
                <a:spcPct val="50000"/>
              </a:spcBef>
            </a:pPr>
            <a:r>
              <a:rPr lang="en-US" sz="6789" b="1" dirty="0"/>
              <a:t>Insert Your Title Here</a:t>
            </a:r>
          </a:p>
          <a:p>
            <a:pPr algn="ctr" defTabSz="3104211"/>
            <a:r>
              <a:rPr lang="en-US" sz="2800" b="1" dirty="0"/>
              <a:t>Author A, Author B, Author C</a:t>
            </a:r>
          </a:p>
          <a:p>
            <a:pPr algn="ctr" defTabSz="3104211"/>
            <a:r>
              <a:rPr lang="en-US" sz="2800" b="1" i="1" dirty="0"/>
              <a:t>Affiliation</a:t>
            </a:r>
          </a:p>
          <a:p>
            <a:pPr algn="ctr" defTabSz="3104211"/>
            <a:r>
              <a:rPr lang="en-US" sz="2800" b="1" i="1" dirty="0" smtClean="0"/>
              <a:t>email</a:t>
            </a:r>
            <a:endParaRPr 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3ABF27-2A39-4BC3-B427-BE5EA5AB5B04}"/>
              </a:ext>
            </a:extLst>
          </p:cNvPr>
          <p:cNvSpPr txBox="1"/>
          <p:nvPr/>
        </p:nvSpPr>
        <p:spPr>
          <a:xfrm>
            <a:off x="17243741" y="12497170"/>
            <a:ext cx="7705765" cy="1833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5658" b="1" dirty="0">
                <a:solidFill>
                  <a:srgbClr val="F6BC13"/>
                </a:solidFill>
              </a:rPr>
              <a:t>Please print your poster of A0 size</a:t>
            </a:r>
            <a:endParaRPr lang="en-US" sz="5658" b="1" dirty="0">
              <a:solidFill>
                <a:srgbClr val="F6BC1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250" y="2236210"/>
            <a:ext cx="7086600" cy="2585323"/>
          </a:xfrm>
          <a:prstGeom prst="rect">
            <a:avLst/>
          </a:prstGeom>
          <a:ln w="889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7B10B"/>
                </a:solidFill>
              </a:rPr>
              <a:t>Insert your organization’s </a:t>
            </a:r>
          </a:p>
          <a:p>
            <a:pPr algn="ctr"/>
            <a:r>
              <a:rPr lang="en-US" sz="5400" b="1" dirty="0" smtClean="0">
                <a:solidFill>
                  <a:srgbClr val="F7B10B"/>
                </a:solidFill>
              </a:rPr>
              <a:t>logo here</a:t>
            </a:r>
            <a:endParaRPr lang="en-US" sz="5400" b="1" dirty="0">
              <a:solidFill>
                <a:srgbClr val="F7B10B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984250" y="1902337"/>
            <a:ext cx="7086600" cy="3253069"/>
          </a:xfrm>
          <a:prstGeom prst="ellipse">
            <a:avLst/>
          </a:prstGeom>
          <a:noFill/>
          <a:ln w="889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0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0-IEEE-PES-Template-Office07-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1743</TotalTime>
  <Words>27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2010-IEEE-PES-Template-Office07-V2</vt:lpstr>
      <vt:lpstr>PowerPoint Presentation</vt:lpstr>
    </vt:vector>
  </TitlesOfParts>
  <Company>IEEE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IEEE</dc:creator>
  <cp:lastModifiedBy>Hamidreza Nazaripouya</cp:lastModifiedBy>
  <cp:revision>87</cp:revision>
  <cp:lastPrinted>2015-11-06T01:28:21Z</cp:lastPrinted>
  <dcterms:created xsi:type="dcterms:W3CDTF">2010-10-12T18:25:44Z</dcterms:created>
  <dcterms:modified xsi:type="dcterms:W3CDTF">2020-02-04T06:36:13Z</dcterms:modified>
</cp:coreProperties>
</file>