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11700" cy="302752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0881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1763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2645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3526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440848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252901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461718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6705356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10B"/>
    <a:srgbClr val="F6BC13"/>
    <a:srgbClr val="1C61B2"/>
    <a:srgbClr val="186CF8"/>
    <a:srgbClr val="186BF6"/>
    <a:srgbClr val="498AF1"/>
    <a:srgbClr val="0F65FA"/>
    <a:srgbClr val="F6BC14"/>
    <a:srgbClr val="3B6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1326" y="474"/>
      </p:cViewPr>
      <p:guideLst>
        <p:guide orient="horz" pos="9536"/>
        <p:guide pos="1348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27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94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FFB0F-448F-4553-814C-95956908CAC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047436" y="1272910"/>
            <a:ext cx="22174200" cy="523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09164"/>
            <a:ext cx="38180273" cy="763745"/>
            <a:chOff x="5940000" y="21600000"/>
            <a:chExt cx="19224000" cy="1371600"/>
          </a:xfrm>
        </p:grpSpPr>
        <p:sp>
          <p:nvSpPr>
            <p:cNvPr id="20" name="Trapezoid 19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7B10B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8781463" y="26872406"/>
            <a:ext cx="25453515" cy="1473330"/>
          </a:xfrm>
          <a:prstGeom prst="rect">
            <a:avLst/>
          </a:prstGeom>
        </p:spPr>
        <p:txBody>
          <a:bodyPr wrap="square" lIns="208767" tIns="104383" rIns="208767" bIns="104383">
            <a:spAutoFit/>
          </a:bodyPr>
          <a:lstStyle/>
          <a:p>
            <a:pPr algn="ctr"/>
            <a:r>
              <a:rPr lang="en-US" sz="4102" b="1" dirty="0" smtClean="0">
                <a:solidFill>
                  <a:srgbClr val="1C61B2"/>
                </a:solidFill>
              </a:rPr>
              <a:t>Energy Storage Technologies and Applications</a:t>
            </a:r>
            <a:r>
              <a:rPr lang="en-US" sz="4102" b="1" baseline="0" dirty="0" smtClean="0">
                <a:solidFill>
                  <a:srgbClr val="1C61B2"/>
                </a:solidFill>
              </a:rPr>
              <a:t> Conference</a:t>
            </a:r>
            <a:r>
              <a:rPr lang="en-US" sz="4102" b="1" dirty="0" smtClean="0">
                <a:solidFill>
                  <a:srgbClr val="1C61B2"/>
                </a:solidFill>
              </a:rPr>
              <a:t> 2018, 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Riverside, California</a:t>
            </a:r>
            <a:endParaRPr lang="en-US" sz="4102" b="1" kern="1200" dirty="0">
              <a:solidFill>
                <a:srgbClr val="1C61B2"/>
              </a:solidFill>
              <a:latin typeface="Arial" charset="0"/>
              <a:ea typeface="+mn-ea"/>
              <a:cs typeface="+mn-cs"/>
            </a:endParaRPr>
          </a:p>
          <a:p>
            <a:pPr algn="ctr"/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13</a:t>
            </a:r>
            <a:r>
              <a:rPr lang="en-US" sz="4102" b="1" kern="1200" dirty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 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April 2018</a:t>
            </a:r>
            <a:endParaRPr lang="en-US" sz="4102" b="1" kern="1200" dirty="0">
              <a:solidFill>
                <a:srgbClr val="1C61B2"/>
              </a:solidFill>
              <a:latin typeface="Arial" charset="0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10800000">
            <a:off x="10077849" y="28654476"/>
            <a:ext cx="32735520" cy="763745"/>
            <a:chOff x="5940000" y="21600000"/>
            <a:chExt cx="19224000" cy="1371600"/>
          </a:xfrm>
          <a:solidFill>
            <a:srgbClr val="F6BC14"/>
          </a:solidFill>
        </p:grpSpPr>
        <p:sp>
          <p:nvSpPr>
            <p:cNvPr id="13" name="Trapezoid 12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6BC13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9" y="27177206"/>
            <a:ext cx="8686800" cy="26018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5250" y="2588137"/>
            <a:ext cx="10037515" cy="2286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984250" y="2599445"/>
            <a:ext cx="7086600" cy="2585323"/>
          </a:xfrm>
          <a:prstGeom prst="rect">
            <a:avLst/>
          </a:prstGeom>
          <a:ln w="889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Insert your organization’s </a:t>
            </a:r>
          </a:p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logo here</a:t>
            </a:r>
            <a:endParaRPr lang="en-US" sz="5400" b="1" dirty="0">
              <a:solidFill>
                <a:srgbClr val="F7B10B"/>
              </a:solidFill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984250" y="2265572"/>
            <a:ext cx="7086600" cy="3253069"/>
          </a:xfrm>
          <a:prstGeom prst="ellipse">
            <a:avLst/>
          </a:prstGeom>
          <a:noFill/>
          <a:ln w="889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154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5pPr>
      <a:lvl6pPr marL="147675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6pPr>
      <a:lvl7pPr marL="2953507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7pPr>
      <a:lvl8pPr marL="4430261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8pPr>
      <a:lvl9pPr marL="590701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9pPr>
    </p:titleStyle>
    <p:bodyStyle>
      <a:lvl1pPr marL="1107565" indent="-1107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325" kern="1200">
          <a:solidFill>
            <a:schemeClr val="tx1"/>
          </a:solidFill>
          <a:latin typeface="+mn-lt"/>
          <a:ea typeface="+mn-ea"/>
          <a:cs typeface="+mn-cs"/>
        </a:defRPr>
      </a:lvl1pPr>
      <a:lvl2pPr marL="2399725" indent="-9229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1884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779" kern="1200">
          <a:solidFill>
            <a:schemeClr val="tx1"/>
          </a:solidFill>
          <a:latin typeface="+mn-lt"/>
          <a:ea typeface="+mn-ea"/>
          <a:cs typeface="+mn-cs"/>
        </a:defRPr>
      </a:lvl3pPr>
      <a:lvl4pPr marL="5168637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436" kern="1200">
          <a:solidFill>
            <a:schemeClr val="tx1"/>
          </a:solidFill>
          <a:latin typeface="+mn-lt"/>
          <a:ea typeface="+mn-ea"/>
          <a:cs typeface="+mn-cs"/>
        </a:defRPr>
      </a:lvl4pPr>
      <a:lvl5pPr marL="6645391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6436" kern="1200">
          <a:solidFill>
            <a:schemeClr val="tx1"/>
          </a:solidFill>
          <a:latin typeface="+mn-lt"/>
          <a:ea typeface="+mn-ea"/>
          <a:cs typeface="+mn-cs"/>
        </a:defRPr>
      </a:lvl5pPr>
      <a:lvl6pPr marL="812214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6pPr>
      <a:lvl7pPr marL="9598898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7pPr>
      <a:lvl8pPr marL="11075652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8pPr>
      <a:lvl9pPr marL="1255240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1pPr>
      <a:lvl2pPr marL="147675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2pPr>
      <a:lvl3pPr marL="2953507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3pPr>
      <a:lvl4pPr marL="443026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4pPr>
      <a:lvl5pPr marL="590701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5pPr>
      <a:lvl6pPr marL="738376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6pPr>
      <a:lvl7pPr marL="886052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7pPr>
      <a:lvl8pPr marL="10337275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8pPr>
      <a:lvl9pPr marL="1181402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14428795" y="1836382"/>
            <a:ext cx="13335658" cy="4123826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1C61B2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3104211">
              <a:spcBef>
                <a:spcPct val="50000"/>
              </a:spcBef>
            </a:pPr>
            <a:r>
              <a:rPr lang="en-US" sz="6789" b="1" dirty="0"/>
              <a:t>Insert Your Title Here</a:t>
            </a:r>
          </a:p>
          <a:p>
            <a:pPr algn="ctr" defTabSz="3104211"/>
            <a:r>
              <a:rPr lang="en-US" sz="2800" b="1" dirty="0"/>
              <a:t>Author A, Author B, Author C</a:t>
            </a:r>
          </a:p>
          <a:p>
            <a:pPr algn="ctr" defTabSz="3104211"/>
            <a:r>
              <a:rPr lang="en-US" sz="2800" b="1" i="1" dirty="0"/>
              <a:t>Affiliation</a:t>
            </a:r>
          </a:p>
          <a:p>
            <a:pPr algn="ctr" defTabSz="3104211"/>
            <a:r>
              <a:rPr lang="en-US" sz="2800" b="1" i="1" dirty="0" smtClean="0"/>
              <a:t>email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3ABF27-2A39-4BC3-B427-BE5EA5AB5B04}"/>
              </a:ext>
            </a:extLst>
          </p:cNvPr>
          <p:cNvSpPr txBox="1"/>
          <p:nvPr/>
        </p:nvSpPr>
        <p:spPr>
          <a:xfrm>
            <a:off x="17243741" y="12497170"/>
            <a:ext cx="7705765" cy="1833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658" b="1" dirty="0">
                <a:solidFill>
                  <a:srgbClr val="F6BC13"/>
                </a:solidFill>
              </a:rPr>
              <a:t>Please print your poster of A0 size</a:t>
            </a:r>
            <a:endParaRPr lang="en-US" sz="5658" b="1" dirty="0">
              <a:solidFill>
                <a:srgbClr val="F6BC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608695"/>
      </p:ext>
    </p:extLst>
  </p:cSld>
  <p:clrMapOvr>
    <a:masterClrMapping/>
  </p:clrMapOvr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</TotalTime>
  <Words>22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2010-IEEE-PES-Template-Office07-V2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IEEE</dc:creator>
  <cp:lastModifiedBy>Hamidreza Nazaripouya</cp:lastModifiedBy>
  <cp:revision>83</cp:revision>
  <cp:lastPrinted>2015-11-06T01:28:21Z</cp:lastPrinted>
  <dcterms:created xsi:type="dcterms:W3CDTF">2010-10-12T18:25:44Z</dcterms:created>
  <dcterms:modified xsi:type="dcterms:W3CDTF">2018-02-16T22:57:20Z</dcterms:modified>
</cp:coreProperties>
</file>